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532BB-9D5F-4863-9D5C-9AC05472EB01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DF0E4-9335-42AE-ACF6-16F15CC1E69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699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0DF0E4-9335-42AE-ACF6-16F15CC1E69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4440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0DF0E4-9335-42AE-ACF6-16F15CC1E69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3210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4E1CEC-9DB4-432A-B373-8720C14C6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E9498EB-EC92-410D-A37C-28E4056BC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00FC5C9-BA75-4FB8-A755-2A952554A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9A03D58-B22B-4855-A36E-58576D444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9F921D-FCF3-44A0-95D2-F1A5392C1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10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DD798A-9A95-4FEB-B691-28CF81FA0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BFD778C-426F-4F64-913E-1C8C3722E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2C2604-8047-461E-A46A-14013FE5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047670E-CDCD-4DDF-A402-3D0B266D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B217A7E-9066-4AE0-957E-1610387B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396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2DB5E9-F357-4974-951B-7EA584F8E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62BA6D-0766-46CE-A0FB-B0E1A4B77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3327B3E-A2BC-43D1-82BC-D9380E4B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320147-1F0B-4D61-93F7-6CE4C626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E6185E3-B0C2-4AA2-86C1-DBC042F6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70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6CBD8A-0B39-4A74-B7ED-B7B72D21E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C1AF70-31E4-4261-A6C1-AE7D25C9F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CE07CA0-7CB1-473C-8467-8F83F89C0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1DC111F-8AFD-495E-89F5-BF8FB3A9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B97C285-58EB-42D9-8B99-AC9A9648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78EA6D3-3B74-4496-BB5E-3CD8DDF3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100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0CE151-2178-4C36-8F3C-5C1CAE1A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4228963-6B2B-4B85-8DC9-043986500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0A6EBD1-77A5-49DE-8232-1092684C3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F0D7067-975B-42C4-8DD9-E97666486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CF3FBDC0-2DC7-4CBC-BD1C-E9F875011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27AD6D8-0901-4246-B5AC-AA2697427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11293F9-F9B5-45A5-BF8B-7A9E826D8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57B542D-7EB7-42B6-906A-776A69E47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60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28AE24-C129-4E63-B0C2-3E540FAE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6171D4B-B61B-401D-A64A-8B460A5C3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46F58CC-B148-4547-BAE8-AA3962B1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08FF423-19C9-4A4D-B0FF-25765AEB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552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61D7578-0C0A-45FC-802E-55C158C6B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03720DC-5595-4D4D-B387-31B7D956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79B9D0A-F40D-4C31-AD86-63E196B4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947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FEBFA9-9DC5-4696-9405-9F399D577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97FC1F-AD3E-4317-A005-EE12E515E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A11D3E-DF18-4026-8824-83191DE3C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9648750-C7F4-4E9A-B2A0-EE51E0E72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E768EA4-FCB4-49D3-B0C7-4D2207259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EF1B41F-2984-47BA-BC4B-55B5D570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331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D4DAE3-DBDD-4190-A82C-AD4E28B4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13079EF-C4E3-4F66-820D-2D9D1B3CA9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1848673-8E12-4EA1-98B4-3DB4D7A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CCDCD61-2317-47C2-99C0-BE78A4507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94BB7BC-FA32-47A4-A64B-FA62148C2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2AF9562-E28D-432C-8F0E-28D05249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11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5BB42F-CEF0-4423-BB10-F35F6706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F34A3F2-2F45-4651-A1A4-917B656EC7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66F021-0C3A-41D3-A807-06B441B4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4804901-B480-4B76-9E67-07B11A02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9A54FD8-1275-4C82-B400-24F3319D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421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7FF07DA-EA48-4C72-94EA-5EDEBAC4E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152FC78-9039-4940-9022-A1E34DB53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2C9CF86-3B64-4911-9445-8722D683D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826E81-D429-45C8-8E53-6958BF0A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58F913-07D2-4A84-87A5-EA20F96D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462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07B6B7C-D0F7-45C8-827B-2DCF891E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BC37C5A-979F-4396-808E-1D237449B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4DD1FC1-F980-4EB4-AC1D-C1C20B8AC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BA899-4E5B-47A8-AF85-D75B08DCBAB0}" type="datetimeFigureOut">
              <a:rPr lang="hu-HU" smtClean="0"/>
              <a:t>2021. 03. 29.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F0F6AD0-D888-4294-AAFF-88ED9080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22B0DE-032E-4890-9395-635EA49F1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7D5C1-5823-44D1-886C-1AC5FD4CF0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483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C5DF30BE-2405-4CFC-84F0-DC34A7FDD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531"/>
            <a:ext cx="12192000" cy="597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3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57C46A0-61EA-4FE1-A3D7-23F91535B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5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6B540AB-BD01-49E2-985B-7DB5649C5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4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ABB9188-AF72-4E44-A8EA-607C476A1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60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B234ED3-CA9F-4230-9FB6-C6393E1DA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0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3E070EA-7AC1-4A41-9D8D-B4FFAEEC4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5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D7CB582-E361-42BE-A4A7-87C6DC820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84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DAF19F5-A5BA-4690-A5F3-BF298B6BE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6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75042FE-FA21-4CF3-AA8D-7FED60DDE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7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4C7FCF2-7309-4C8E-8421-D5708F450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94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567CE9E-D280-4BDB-9696-39465DE42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3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7B7F83E-46E7-41B8-90AA-1153D1539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6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CFB2D30-9DA4-4B78-9D07-E76BF78F3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0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D44A15E-1261-4F55-A8CC-7AB8CBEF2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25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B005D7A-2C9D-4069-A1CE-6A417CF41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06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43532C8-FEDB-454E-B2DB-7C2FE0F8D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47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C255555-B294-4D7E-94E0-3D8926E32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45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229AECA-7922-4811-8A2B-FB10C2F87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3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544CD46-F435-4668-967B-90FE29F9E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92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CF55325-6221-453D-8C52-0614A14B2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78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83A60A0-7483-4104-9929-067CB7338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65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318151A-A987-4E5B-A6F3-6A6C9C7BC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35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2DAA32A-1587-4B7C-A785-0988808BE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22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56B88A4-50CF-43B8-8FC1-752D47E68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23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4594786-1F32-42E1-9313-DA11A4474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62"/>
            <a:ext cx="1219200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06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Office PowerPoint</Application>
  <PresentationFormat>Szélesvásznú</PresentationFormat>
  <Paragraphs>2</Paragraphs>
  <Slides>25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Gábor Kiss</dc:creator>
  <cp:lastModifiedBy>Gábor Kiss</cp:lastModifiedBy>
  <cp:revision>2</cp:revision>
  <dcterms:created xsi:type="dcterms:W3CDTF">2021-03-29T10:36:08Z</dcterms:created>
  <dcterms:modified xsi:type="dcterms:W3CDTF">2021-03-29T10:47:03Z</dcterms:modified>
</cp:coreProperties>
</file>